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318" r:id="rId6"/>
    <p:sldId id="116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يظهر مهارات العمل مع الآخرين)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6CFDF-008A-5B2F-44BD-116D1A4529DD}"/>
              </a:ext>
            </a:extLst>
          </p:cNvPr>
          <p:cNvSpPr/>
          <p:nvPr/>
        </p:nvSpPr>
        <p:spPr>
          <a:xfrm>
            <a:off x="73785" y="3525304"/>
            <a:ext cx="19799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cap="none" spc="0">
                <a:ln w="0"/>
                <a:solidFill>
                  <a:schemeClr val="tx1"/>
                </a:solidFill>
              </a:rPr>
              <a:t>ورقة عمل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3F21C1A-719E-8C55-A0FA-0D7B7E36BBDA}"/>
              </a:ext>
            </a:extLst>
          </p:cNvPr>
          <p:cNvSpPr/>
          <p:nvPr/>
        </p:nvSpPr>
        <p:spPr>
          <a:xfrm>
            <a:off x="2271348" y="3562886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050" name="Picture 2" descr="Electricity Clip Art | Clip art, Electricity, Clip">
            <a:extLst>
              <a:ext uri="{FF2B5EF4-FFF2-40B4-BE49-F238E27FC236}">
                <a16:creationId xmlns:a16="http://schemas.microsoft.com/office/drawing/2014/main" id="{002C91AC-B22A-864C-B7EC-C4B17B4F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28" y="2747429"/>
            <a:ext cx="1224915" cy="12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CA30D-A6F6-7305-941B-283781CF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213" y="4671931"/>
            <a:ext cx="1859280" cy="1859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AC050-4734-BFD0-2ECC-4963B4D6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03" y="2499359"/>
            <a:ext cx="1859281" cy="1859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CF466-21EF-FD5C-C454-CABFBE05D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975" y="2737498"/>
            <a:ext cx="1979907" cy="1437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FD938-D211-32EB-B2DE-80EC678EE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027" y="4464313"/>
            <a:ext cx="1999829" cy="1999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E9504E-1A3E-D006-3815-812FF5FCB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503" y="4850048"/>
            <a:ext cx="1503045" cy="15030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F627AB-4484-F4E4-F911-712373F459BD}"/>
              </a:ext>
            </a:extLst>
          </p:cNvPr>
          <p:cNvSpPr/>
          <p:nvPr/>
        </p:nvSpPr>
        <p:spPr>
          <a:xfrm>
            <a:off x="6935518" y="1393772"/>
            <a:ext cx="43476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دائرة على</a:t>
            </a:r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الأدوات والأماكن الخطرة: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A339B-E495-0EA6-3722-C4E5A364D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0704" y="4877279"/>
            <a:ext cx="2136178" cy="1586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E9F88-ABC7-83F8-9441-BFD340454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213" y="2696179"/>
            <a:ext cx="1706459" cy="1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D9AEC-6BD3-41DA-B76B-B5B514A859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3BB7E-90EB-4208-977A-0A4802FD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MEEAD AHMED OBAID ALTENEIJI</cp:lastModifiedBy>
  <cp:revision>21</cp:revision>
  <dcterms:created xsi:type="dcterms:W3CDTF">2023-05-01T10:02:06Z</dcterms:created>
  <dcterms:modified xsi:type="dcterms:W3CDTF">2024-01-16T03:10:39Z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